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E6D2"/>
          </a:solidFill>
        </a:fill>
      </a:tcStyle>
    </a:wholeTbl>
    <a:band2H>
      <a:tcTxStyle b="def" i="def"/>
      <a:tcStyle>
        <a:tcBdr/>
        <a:fill>
          <a:solidFill>
            <a:srgbClr val="F6F3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4EB"/>
          </a:solidFill>
        </a:fill>
      </a:tcStyle>
    </a:wholeTbl>
    <a:band2H>
      <a:tcTxStyle b="def" i="def"/>
      <a:tcStyle>
        <a:tcBdr/>
        <a:fill>
          <a:solidFill>
            <a:srgbClr val="EAF2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6E7"/>
          </a:solidFill>
        </a:fill>
      </a:tcStyle>
    </a:wholeTbl>
    <a:band2H>
      <a:tcTxStyle b="def" i="def"/>
      <a:tcStyle>
        <a:tcBdr/>
        <a:fill>
          <a:solidFill>
            <a:srgbClr val="F0EB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ph type="sldImg"/>
          </p:nvPr>
        </p:nvSpPr>
        <p:spPr>
          <a:xfrm>
            <a:off x="1143000" y="685800"/>
            <a:ext cx="4572000" cy="3429000"/>
          </a:xfrm>
          <a:prstGeom prst="rect">
            <a:avLst/>
          </a:prstGeom>
        </p:spPr>
        <p:txBody>
          <a:bodyPr/>
          <a:lstStyle/>
          <a:p>
            <a:pPr/>
          </a:p>
        </p:txBody>
      </p:sp>
      <p:sp>
        <p:nvSpPr>
          <p:cNvPr id="109" name="Shape 109"/>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Book Antiqua"/>
      </a:defRPr>
    </a:lvl1pPr>
    <a:lvl2pPr indent="228600" latinLnBrk="0">
      <a:defRPr sz="1200">
        <a:solidFill>
          <a:srgbClr val="FFFFFF"/>
        </a:solidFill>
        <a:latin typeface="+mj-lt"/>
        <a:ea typeface="+mj-ea"/>
        <a:cs typeface="+mj-cs"/>
        <a:sym typeface="Book Antiqua"/>
      </a:defRPr>
    </a:lvl2pPr>
    <a:lvl3pPr indent="457200" latinLnBrk="0">
      <a:defRPr sz="1200">
        <a:solidFill>
          <a:srgbClr val="FFFFFF"/>
        </a:solidFill>
        <a:latin typeface="+mj-lt"/>
        <a:ea typeface="+mj-ea"/>
        <a:cs typeface="+mj-cs"/>
        <a:sym typeface="Book Antiqua"/>
      </a:defRPr>
    </a:lvl3pPr>
    <a:lvl4pPr indent="685800" latinLnBrk="0">
      <a:defRPr sz="1200">
        <a:solidFill>
          <a:srgbClr val="FFFFFF"/>
        </a:solidFill>
        <a:latin typeface="+mj-lt"/>
        <a:ea typeface="+mj-ea"/>
        <a:cs typeface="+mj-cs"/>
        <a:sym typeface="Book Antiqua"/>
      </a:defRPr>
    </a:lvl4pPr>
    <a:lvl5pPr indent="914400" latinLnBrk="0">
      <a:defRPr sz="1200">
        <a:solidFill>
          <a:srgbClr val="FFFFFF"/>
        </a:solidFill>
        <a:latin typeface="+mj-lt"/>
        <a:ea typeface="+mj-ea"/>
        <a:cs typeface="+mj-cs"/>
        <a:sym typeface="Book Antiqua"/>
      </a:defRPr>
    </a:lvl5pPr>
    <a:lvl6pPr indent="1143000" latinLnBrk="0">
      <a:defRPr sz="1200">
        <a:solidFill>
          <a:srgbClr val="FFFFFF"/>
        </a:solidFill>
        <a:latin typeface="+mj-lt"/>
        <a:ea typeface="+mj-ea"/>
        <a:cs typeface="+mj-cs"/>
        <a:sym typeface="Book Antiqua"/>
      </a:defRPr>
    </a:lvl6pPr>
    <a:lvl7pPr indent="1371600" latinLnBrk="0">
      <a:defRPr sz="1200">
        <a:solidFill>
          <a:srgbClr val="FFFFFF"/>
        </a:solidFill>
        <a:latin typeface="+mj-lt"/>
        <a:ea typeface="+mj-ea"/>
        <a:cs typeface="+mj-cs"/>
        <a:sym typeface="Book Antiqua"/>
      </a:defRPr>
    </a:lvl7pPr>
    <a:lvl8pPr indent="1600200" latinLnBrk="0">
      <a:defRPr sz="1200">
        <a:solidFill>
          <a:srgbClr val="FFFFFF"/>
        </a:solidFill>
        <a:latin typeface="+mj-lt"/>
        <a:ea typeface="+mj-ea"/>
        <a:cs typeface="+mj-cs"/>
        <a:sym typeface="Book Antiqua"/>
      </a:defRPr>
    </a:lvl8pPr>
    <a:lvl9pPr indent="1828800" latinLnBrk="0">
      <a:defRPr sz="1200">
        <a:solidFill>
          <a:srgbClr val="FFFFFF"/>
        </a:solidFill>
        <a:latin typeface="+mj-lt"/>
        <a:ea typeface="+mj-ea"/>
        <a:cs typeface="+mj-cs"/>
        <a:sym typeface="Book Antiqua"/>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422030" y="1371600"/>
            <a:ext cx="8229601" cy="1828800"/>
          </a:xfrm>
          <a:prstGeom prst="rect">
            <a:avLst/>
          </a:prstGeom>
        </p:spPr>
        <p:txBody>
          <a:bodyPr lIns="0" tIns="0" rIns="0" bIns="0" anchor="b"/>
          <a:lstStyle>
            <a:lvl1pPr>
              <a:defRPr cap="all" sz="4800">
                <a:effectLst>
                  <a:outerShdw sx="100000" sy="100000" kx="0" ky="0" algn="b" rotWithShape="0" blurRad="127000" dist="200000" dir="2700000">
                    <a:srgbClr val="000000">
                      <a:alpha val="30000"/>
                    </a:srgbClr>
                  </a:outerShdw>
                </a:effectLst>
              </a:defRPr>
            </a:lvl1pPr>
          </a:lstStyle>
          <a:p>
            <a:pPr/>
            <a:r>
              <a:t>Click to edit Master title style</a:t>
            </a:r>
          </a:p>
        </p:txBody>
      </p:sp>
      <p:sp>
        <p:nvSpPr>
          <p:cNvPr id="12" name="Shape 12"/>
          <p:cNvSpPr/>
          <p:nvPr>
            <p:ph type="body" sz="quarter" idx="1"/>
          </p:nvPr>
        </p:nvSpPr>
        <p:spPr>
          <a:xfrm>
            <a:off x="1371600" y="3331698"/>
            <a:ext cx="6400800" cy="1752601"/>
          </a:xfrm>
          <a:prstGeom prst="rect">
            <a:avLst/>
          </a:prstGeom>
        </p:spPr>
        <p:txBody>
          <a:bodyPr/>
          <a:lstStyle>
            <a:lvl1pPr marL="0" indent="0" algn="ctr">
              <a:buClrTx/>
              <a:buSzTx/>
              <a:buFontTx/>
              <a:buNone/>
            </a:lvl1pPr>
          </a:lstStyle>
          <a:p>
            <a:pPr/>
            <a:r>
              <a:t>Click to edit Master subtitle style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a:r>
              <a:t>Click to edit Master title style</a:t>
            </a:r>
          </a:p>
        </p:txBody>
      </p:sp>
      <p:sp>
        <p:nvSpPr>
          <p:cNvPr id="92" name="Shape 92"/>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93" name="Shape 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0" name="Shape 100"/>
          <p:cNvSpPr/>
          <p:nvPr>
            <p:ph type="title"/>
          </p:nvPr>
        </p:nvSpPr>
        <p:spPr>
          <a:xfrm>
            <a:off x="6629400" y="274638"/>
            <a:ext cx="2057400" cy="5851526"/>
          </a:xfrm>
          <a:prstGeom prst="rect">
            <a:avLst/>
          </a:prstGeom>
        </p:spPr>
        <p:txBody>
          <a:bodyPr/>
          <a:lstStyle/>
          <a:p>
            <a:pPr/>
            <a:r>
              <a:t>Click to edit Master title style</a:t>
            </a:r>
          </a:p>
        </p:txBody>
      </p:sp>
      <p:sp>
        <p:nvSpPr>
          <p:cNvPr id="101" name="Shape 101"/>
          <p:cNvSpPr/>
          <p:nvPr>
            <p:ph type="body" idx="1"/>
          </p:nvPr>
        </p:nvSpPr>
        <p:spPr>
          <a:xfrm>
            <a:off x="457200" y="274638"/>
            <a:ext cx="6019800" cy="5851526"/>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Click to edit Master title style</a:t>
            </a:r>
          </a:p>
        </p:txBody>
      </p:sp>
      <p:sp>
        <p:nvSpPr>
          <p:cNvPr id="21" name="Shape 21"/>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1600200" y="609600"/>
            <a:ext cx="7086600" cy="1828800"/>
          </a:xfrm>
          <a:prstGeom prst="rect">
            <a:avLst/>
          </a:prstGeom>
        </p:spPr>
        <p:txBody>
          <a:bodyPr lIns="0" tIns="0" rIns="0" bIns="0" anchor="b"/>
          <a:lstStyle>
            <a:lvl1pPr algn="l">
              <a:defRPr sz="4800">
                <a:solidFill>
                  <a:srgbClr val="DCC678"/>
                </a:solidFill>
              </a:defRPr>
            </a:lvl1pPr>
          </a:lstStyle>
          <a:p>
            <a:pPr/>
            <a:r>
              <a:t>Click to edit Master title style</a:t>
            </a:r>
          </a:p>
        </p:txBody>
      </p:sp>
      <p:sp>
        <p:nvSpPr>
          <p:cNvPr id="30" name="Shape 30"/>
          <p:cNvSpPr/>
          <p:nvPr>
            <p:ph type="body" sz="quarter" idx="1"/>
          </p:nvPr>
        </p:nvSpPr>
        <p:spPr>
          <a:xfrm>
            <a:off x="1600200" y="2507786"/>
            <a:ext cx="7086600" cy="1509713"/>
          </a:xfrm>
          <a:prstGeom prst="rect">
            <a:avLst/>
          </a:prstGeom>
        </p:spPr>
        <p:txBody>
          <a:bodyPr/>
          <a:lstStyle>
            <a:lvl1pPr marL="0" indent="73152">
              <a:spcBef>
                <a:spcPts val="400"/>
              </a:spcBef>
              <a:buClrTx/>
              <a:buSzTx/>
              <a:buFontTx/>
              <a:buNone/>
              <a:defRPr sz="2000"/>
            </a:lvl1pPr>
          </a:lstStyle>
          <a:p>
            <a:pPr/>
            <a:r>
              <a:t>Click to edit Master text styles</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Click to edit Master title style</a:t>
            </a:r>
          </a:p>
        </p:txBody>
      </p:sp>
      <p:sp>
        <p:nvSpPr>
          <p:cNvPr id="39" name="Shape 39"/>
          <p:cNvSpPr/>
          <p:nvPr>
            <p:ph type="body" sz="half" idx="1"/>
          </p:nvPr>
        </p:nvSpPr>
        <p:spPr>
          <a:xfrm>
            <a:off x="457200" y="1600200"/>
            <a:ext cx="4038600" cy="4525963"/>
          </a:xfrm>
          <a:prstGeom prst="rect">
            <a:avLst/>
          </a:prstGeom>
        </p:spPr>
        <p:txBody>
          <a:bodyPr/>
          <a:lstStyle>
            <a:lvl1pPr>
              <a:defRPr sz="2600"/>
            </a:lvl1pPr>
            <a:lvl2pPr marL="892302" indent="-307086">
              <a:defRPr sz="2600"/>
            </a:lvl2pPr>
            <a:lvl3pPr marL="1202436" indent="-297180">
              <a:defRPr sz="2600"/>
            </a:lvl3pPr>
            <a:lvl4pPr marL="1434591" indent="-264160">
              <a:defRPr sz="2600"/>
            </a:lvl4pPr>
            <a:lvl5pPr marL="1626616" indent="-264160">
              <a:defRPr sz="2600"/>
            </a:lvl5pPr>
          </a:lstStyle>
          <a:p>
            <a:pPr/>
            <a:r>
              <a:t>Click to edit Master text styles</a:t>
            </a:r>
          </a:p>
          <a:p>
            <a:pPr lvl="1"/>
            <a:r>
              <a:t>Second level</a:t>
            </a:r>
          </a:p>
          <a:p>
            <a:pPr lvl="2"/>
            <a:r>
              <a:t>Third level</a:t>
            </a:r>
          </a:p>
          <a:p>
            <a:pPr lvl="3"/>
            <a:r>
              <a:t>Fourth level</a:t>
            </a:r>
          </a:p>
          <a:p>
            <a:pPr lvl="4"/>
            <a:r>
              <a:t>Fifth level</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457200" y="273050"/>
            <a:ext cx="8229600" cy="1143000"/>
          </a:xfrm>
          <a:prstGeom prst="rect">
            <a:avLst/>
          </a:prstGeom>
        </p:spPr>
        <p:txBody>
          <a:bodyPr/>
          <a:lstStyle/>
          <a:p>
            <a:pPr/>
            <a:r>
              <a:t>Click to edit Master title style</a:t>
            </a:r>
          </a:p>
        </p:txBody>
      </p:sp>
      <p:sp>
        <p:nvSpPr>
          <p:cNvPr id="48" name="Shape 48"/>
          <p:cNvSpPr/>
          <p:nvPr>
            <p:ph type="body" sz="quarter" idx="1"/>
          </p:nvPr>
        </p:nvSpPr>
        <p:spPr>
          <a:xfrm>
            <a:off x="457200" y="1535112"/>
            <a:ext cx="4040188" cy="750888"/>
          </a:xfrm>
          <a:prstGeom prst="rect">
            <a:avLst/>
          </a:prstGeom>
        </p:spPr>
        <p:txBody>
          <a:bodyPr anchor="ctr"/>
          <a:lstStyle>
            <a:lvl1pPr marL="0" indent="0">
              <a:spcBef>
                <a:spcPts val="500"/>
              </a:spcBef>
              <a:buClrTx/>
              <a:buSzTx/>
              <a:buFontTx/>
              <a:buNone/>
              <a:defRPr cap="all" sz="2400"/>
            </a:lvl1pPr>
          </a:lstStyle>
          <a:p>
            <a:pPr/>
            <a:r>
              <a:t>Click to edit Master text styles</a:t>
            </a:r>
          </a:p>
        </p:txBody>
      </p:sp>
      <p:sp>
        <p:nvSpPr>
          <p:cNvPr id="49" name="Shape 49"/>
          <p:cNvSpPr/>
          <p:nvPr>
            <p:ph type="body" sz="quarter" idx="13"/>
          </p:nvPr>
        </p:nvSpPr>
        <p:spPr>
          <a:xfrm>
            <a:off x="4645025" y="1535112"/>
            <a:ext cx="4041775" cy="750888"/>
          </a:xfrm>
          <a:prstGeom prst="rect">
            <a:avLst/>
          </a:prstGeom>
        </p:spPr>
        <p:txBody>
          <a:bodyPr anchor="ctr"/>
          <a:lstStyle/>
          <a:p>
            <a:pPr marL="0" indent="0">
              <a:spcBef>
                <a:spcPts val="500"/>
              </a:spcBef>
              <a:buClrTx/>
              <a:buSzTx/>
              <a:buFontTx/>
              <a:buNone/>
              <a:defRPr cap="all"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Click to edit Master title style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0" sz="2200">
                <a:solidFill>
                  <a:srgbClr val="F4DB8A"/>
                </a:solidFill>
              </a:defRPr>
            </a:lvl1pPr>
          </a:lstStyle>
          <a:p>
            <a:pPr/>
            <a:r>
              <a:t>Click to edit Master title style</a:t>
            </a:r>
          </a:p>
        </p:txBody>
      </p:sp>
      <p:sp>
        <p:nvSpPr>
          <p:cNvPr id="73" name="Shape 73"/>
          <p:cNvSpPr/>
          <p:nvPr>
            <p:ph type="body" sz="half" idx="1"/>
          </p:nvPr>
        </p:nvSpPr>
        <p:spPr>
          <a:xfrm>
            <a:off x="457200" y="1524000"/>
            <a:ext cx="3008314" cy="4602163"/>
          </a:xfrm>
          <a:prstGeom prst="rect">
            <a:avLst/>
          </a:prstGeom>
        </p:spPr>
        <p:txBody>
          <a:bodyPr/>
          <a:lstStyle>
            <a:lvl1pPr marL="0" indent="0">
              <a:spcBef>
                <a:spcPts val="300"/>
              </a:spcBef>
              <a:buClrTx/>
              <a:buSzTx/>
              <a:buFontTx/>
              <a:buNone/>
              <a:defRPr sz="1400"/>
            </a:lvl1pPr>
          </a:lstStyle>
          <a:p>
            <a:pPr/>
            <a:r>
              <a:t>Click to edit Master text styles</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1" name="Shape 81"/>
          <p:cNvSpPr/>
          <p:nvPr>
            <p:ph type="title"/>
          </p:nvPr>
        </p:nvSpPr>
        <p:spPr>
          <a:xfrm>
            <a:off x="1828800" y="609600"/>
            <a:ext cx="5486400" cy="522288"/>
          </a:xfrm>
          <a:prstGeom prst="rect">
            <a:avLst/>
          </a:prstGeom>
        </p:spPr>
        <p:txBody>
          <a:bodyPr lIns="0" tIns="0" rIns="0" bIns="0" anchor="b"/>
          <a:lstStyle>
            <a:lvl1pPr>
              <a:defRPr sz="2000"/>
            </a:lvl1pPr>
          </a:lstStyle>
          <a:p>
            <a:pPr/>
            <a:r>
              <a:t>Click to edit Master title style</a:t>
            </a:r>
          </a:p>
        </p:txBody>
      </p:sp>
      <p:sp>
        <p:nvSpPr>
          <p:cNvPr id="82" name="Shape 82"/>
          <p:cNvSpPr/>
          <p:nvPr>
            <p:ph type="pic" sz="half" idx="13"/>
          </p:nvPr>
        </p:nvSpPr>
        <p:spPr>
          <a:xfrm>
            <a:off x="1828800" y="1831975"/>
            <a:ext cx="5486400" cy="3962400"/>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rIns="91439">
            <a:noAutofit/>
          </a:bodyPr>
          <a:lstStyle/>
          <a:p>
            <a:pPr/>
          </a:p>
        </p:txBody>
      </p:sp>
      <p:sp>
        <p:nvSpPr>
          <p:cNvPr id="83" name="Shape 83"/>
          <p:cNvSpPr/>
          <p:nvPr>
            <p:ph type="body" sz="quarter" idx="1"/>
          </p:nvPr>
        </p:nvSpPr>
        <p:spPr>
          <a:xfrm>
            <a:off x="1828800" y="1166787"/>
            <a:ext cx="5486400" cy="530352"/>
          </a:xfrm>
          <a:prstGeom prst="rect">
            <a:avLst/>
          </a:prstGeom>
        </p:spPr>
        <p:txBody>
          <a:bodyPr/>
          <a:lstStyle>
            <a:lvl1pPr marL="0" indent="0" algn="ctr">
              <a:spcBef>
                <a:spcPts val="300"/>
              </a:spcBef>
              <a:buClrTx/>
              <a:buSzTx/>
              <a:buFontTx/>
              <a:buNone/>
              <a:defRPr sz="1400"/>
            </a:lvl1pPr>
          </a:lstStyle>
          <a:p>
            <a:pPr/>
            <a:r>
              <a:t>Click to edit Master text styles</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Master title style</a:t>
            </a:r>
          </a:p>
        </p:txBody>
      </p:sp>
      <p:sp>
        <p:nvSpPr>
          <p:cNvPr id="3" name="Shape 3"/>
          <p:cNvSpPr/>
          <p:nvPr>
            <p:ph type="body" idx="1"/>
          </p:nvPr>
        </p:nvSpPr>
        <p:spPr>
          <a:xfrm>
            <a:off x="457200" y="1600200"/>
            <a:ext cx="8229600" cy="47091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4" name="Shape 4"/>
          <p:cNvSpPr/>
          <p:nvPr>
            <p:ph type="sldNum" sz="quarter" idx="2"/>
          </p:nvPr>
        </p:nvSpPr>
        <p:spPr>
          <a:xfrm>
            <a:off x="8521700" y="6603999"/>
            <a:ext cx="165101" cy="177801"/>
          </a:xfrm>
          <a:prstGeom prst="rect">
            <a:avLst/>
          </a:prstGeom>
          <a:ln w="12700">
            <a:miter lim="400000"/>
          </a:ln>
        </p:spPr>
        <p:txBody>
          <a:bodyPr wrap="none" lIns="0" tIns="0" rIns="0" bIns="0" anchor="b">
            <a:spAutoFit/>
          </a:bodyPr>
          <a:lstStyle>
            <a:lvl1pPr algn="r">
              <a:defRPr sz="1200">
                <a:solidFill>
                  <a:srgbClr val="BABABA"/>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1pPr>
      <a:lvl2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2pPr>
      <a:lvl3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3pPr>
      <a:lvl4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4pPr>
      <a:lvl5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5pPr>
      <a:lvl6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6pPr>
      <a:lvl7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7pPr>
      <a:lvl8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8pPr>
      <a:lvl9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9pPr>
    </p:titleStyle>
    <p:bodyStyle>
      <a:lvl1pPr marL="548640" marR="0" indent="-411480" algn="l" defTabSz="914400" rtl="0" latinLnBrk="0">
        <a:lnSpc>
          <a:spcPct val="100000"/>
        </a:lnSpc>
        <a:spcBef>
          <a:spcPts val="600"/>
        </a:spcBef>
        <a:spcAft>
          <a:spcPts val="0"/>
        </a:spcAft>
        <a:buClr>
          <a:srgbClr val="F9F9F9"/>
        </a:buClr>
        <a:buSzPct val="65000"/>
        <a:buFont typeface="Wingdings 2"/>
        <a:buChar char=""/>
        <a:tabLst/>
        <a:defRPr b="0" baseline="0" cap="none" i="0" spc="0" strike="noStrike" sz="2800" u="none">
          <a:ln>
            <a:noFill/>
          </a:ln>
          <a:solidFill>
            <a:srgbClr val="FFFFFF"/>
          </a:solidFill>
          <a:uFillTx/>
          <a:latin typeface="+mj-lt"/>
          <a:ea typeface="+mj-ea"/>
          <a:cs typeface="+mj-cs"/>
          <a:sym typeface="Book Antiqua"/>
        </a:defRPr>
      </a:lvl1pPr>
      <a:lvl2pPr marL="915924" marR="0" indent="-330708" algn="l" defTabSz="914400" rtl="0" latinLnBrk="0">
        <a:lnSpc>
          <a:spcPct val="100000"/>
        </a:lnSpc>
        <a:spcBef>
          <a:spcPts val="600"/>
        </a:spcBef>
        <a:spcAft>
          <a:spcPts val="0"/>
        </a:spcAft>
        <a:buClr>
          <a:srgbClr val="F9F9F9"/>
        </a:buClr>
        <a:buSzPct val="80000"/>
        <a:buFont typeface="Wingdings 2"/>
        <a:buChar char="◼"/>
        <a:tabLst/>
        <a:defRPr b="0" baseline="0" cap="none" i="0" spc="0" strike="noStrike" sz="2800" u="none">
          <a:ln>
            <a:noFill/>
          </a:ln>
          <a:solidFill>
            <a:srgbClr val="FFFFFF"/>
          </a:solidFill>
          <a:uFillTx/>
          <a:latin typeface="+mj-lt"/>
          <a:ea typeface="+mj-ea"/>
          <a:cs typeface="+mj-cs"/>
          <a:sym typeface="Book Antiqua"/>
        </a:defRPr>
      </a:lvl2pPr>
      <a:lvl3pPr marL="1196201" marR="0" indent="-290945" algn="l" defTabSz="914400" rtl="0" latinLnBrk="0">
        <a:lnSpc>
          <a:spcPct val="100000"/>
        </a:lnSpc>
        <a:spcBef>
          <a:spcPts val="600"/>
        </a:spcBef>
        <a:spcAft>
          <a:spcPts val="0"/>
        </a:spcAft>
        <a:buClr>
          <a:srgbClr val="F9F9F9"/>
        </a:buClr>
        <a:buSzPct val="95000"/>
        <a:buFont typeface="Wingdings 2"/>
        <a:buChar char="▫"/>
        <a:tabLst/>
        <a:defRPr b="0" baseline="0" cap="none" i="0" spc="0" strike="noStrike" sz="2800" u="none">
          <a:ln>
            <a:noFill/>
          </a:ln>
          <a:solidFill>
            <a:srgbClr val="FFFFFF"/>
          </a:solidFill>
          <a:uFillTx/>
          <a:latin typeface="+mj-lt"/>
          <a:ea typeface="+mj-ea"/>
          <a:cs typeface="+mj-cs"/>
          <a:sym typeface="Book Antiqua"/>
        </a:defRPr>
      </a:lvl3pPr>
      <a:lvl4pPr marL="1426463" marR="0" indent="-256032"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4pPr>
      <a:lvl5pPr marL="1618488" marR="0" indent="-256032"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5pPr>
      <a:lvl6pPr marL="1866392" marR="0" indent="-284480"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6pPr>
      <a:lvl7pPr marL="2103120" marR="0" indent="-320039"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7pPr>
      <a:lvl8pPr marL="2350007" marR="0" indent="-365759"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8pPr>
      <a:lvl9pPr marL="2551175" marR="0" indent="-365759" algn="l" defTabSz="914400" rtl="0" latinLnBrk="0">
        <a:lnSpc>
          <a:spcPct val="100000"/>
        </a:lnSpc>
        <a:spcBef>
          <a:spcPts val="600"/>
        </a:spcBef>
        <a:spcAft>
          <a:spcPts val="0"/>
        </a:spcAft>
        <a:buClr>
          <a:srgbClr val="F9F9F9"/>
        </a:buClr>
        <a:buSzPct val="100000"/>
        <a:buFont typeface="Wingdings 2"/>
        <a:buChar char="●"/>
        <a:tabLst/>
        <a:defRPr b="0" baseline="0" cap="none" i="0" spc="0" strike="noStrike" sz="2800" u="none">
          <a:ln>
            <a:noFill/>
          </a:ln>
          <a:solidFill>
            <a:srgbClr val="FFFFFF"/>
          </a:solidFill>
          <a:uFillTx/>
          <a:latin typeface="+mj-lt"/>
          <a:ea typeface="+mj-ea"/>
          <a:cs typeface="+mj-cs"/>
          <a:sym typeface="Book Antiqu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source=images&amp;cd=&amp;cad=rja&amp;docid=rgcQzkjhEpXlvM&amp;tbnid=XES5uyRy2igapM:&amp;ved=0CAgQjRwwAA&amp;url=http://www.cogsci.indiana.edu/farg/rehling/nativeAm/ling.html&amp;ei=AfkJUZ24HcWJiwLBrIFA&amp;psig=AFQjCNFIBUrKjvQafz_A2_XHbIESPR3SkA&amp;ust=1359694465535576" TargetMode="External"/><Relationship Id="rId3" Type="http://schemas.openxmlformats.org/officeDocument/2006/relationships/image" Target="../media/image1.g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BNY7L_RdObA"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stlake.k12.oh.us/whsteachers/millerla/Multicultural%20Lit_files/Native%20Amer/Native%20American%20Creation%20Myths%20Basic%20Notes.pdf"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ctrTitle"/>
          </p:nvPr>
        </p:nvSpPr>
        <p:spPr>
          <a:prstGeom prst="rect">
            <a:avLst/>
          </a:prstGeom>
        </p:spPr>
        <p:txBody>
          <a:bodyPr/>
          <a:lstStyle/>
          <a:p>
            <a:pPr defTabSz="868680">
              <a:defRPr sz="4084">
                <a:effectLst>
                  <a:outerShdw sx="100000" sy="100000" kx="0" ky="0" algn="b" rotWithShape="0" blurRad="120650" dist="190000" dir="2700000">
                    <a:srgbClr val="000000">
                      <a:alpha val="30000"/>
                    </a:srgbClr>
                  </a:outerShdw>
                </a:effectLst>
              </a:defRPr>
            </a:pPr>
            <a:r>
              <a:t>Native/Early American literature</a:t>
            </a:r>
            <a:br/>
          </a:p>
        </p:txBody>
      </p:sp>
      <p:sp>
        <p:nvSpPr>
          <p:cNvPr id="112" name="Shape 112"/>
          <p:cNvSpPr/>
          <p:nvPr>
            <p:ph type="subTitle" sz="quarter" idx="1"/>
          </p:nvPr>
        </p:nvSpPr>
        <p:spPr>
          <a:prstGeom prst="rect">
            <a:avLst/>
          </a:prstGeom>
        </p:spPr>
        <p:txBody>
          <a:bodyPr/>
          <a:lstStyle/>
          <a:p>
            <a:pPr/>
            <a:r>
              <a:t>(aka Myths, Tales, Folktales, Folklore)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Role of Animals in Native American Myths</a:t>
            </a:r>
          </a:p>
        </p:txBody>
      </p:sp>
      <p:sp>
        <p:nvSpPr>
          <p:cNvPr id="139" name="Shape 139"/>
          <p:cNvSpPr/>
          <p:nvPr>
            <p:ph type="body" idx="1"/>
          </p:nvPr>
        </p:nvSpPr>
        <p:spPr>
          <a:xfrm>
            <a:off x="457200" y="1600200"/>
            <a:ext cx="8229600" cy="4709160"/>
          </a:xfrm>
          <a:prstGeom prst="rect">
            <a:avLst/>
          </a:prstGeom>
        </p:spPr>
        <p:txBody>
          <a:bodyPr/>
          <a:lstStyle/>
          <a:p>
            <a:pPr/>
            <a:r>
              <a:t>Animals often speak to humans and assist them.</a:t>
            </a:r>
          </a:p>
          <a:p>
            <a:pPr/>
            <a:r>
              <a:t>Most tribes thought that individual members of a species embodied a particular spirit power.</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defTabSz="731520">
              <a:defRPr sz="2880">
                <a:effectLst>
                  <a:outerShdw sx="100000" sy="100000" kx="0" ky="0" algn="b" rotWithShape="0" blurRad="91440" dist="81280" dir="2700000">
                    <a:srgbClr val="000000">
                      <a:alpha val="40000"/>
                    </a:srgbClr>
                  </a:outerShdw>
                </a:effectLst>
              </a:defRPr>
            </a:pPr>
            <a:r>
              <a:t>Role of the Four Directions in Native American</a:t>
            </a:r>
            <a:br/>
            <a:r>
              <a:t>Myths</a:t>
            </a:r>
          </a:p>
        </p:txBody>
      </p:sp>
      <p:sp>
        <p:nvSpPr>
          <p:cNvPr id="142" name="Shape 142"/>
          <p:cNvSpPr/>
          <p:nvPr>
            <p:ph type="body" idx="1"/>
          </p:nvPr>
        </p:nvSpPr>
        <p:spPr>
          <a:xfrm>
            <a:off x="457200" y="1600200"/>
            <a:ext cx="8229600" cy="4709160"/>
          </a:xfrm>
          <a:prstGeom prst="rect">
            <a:avLst/>
          </a:prstGeom>
        </p:spPr>
        <p:txBody>
          <a:bodyPr/>
          <a:lstStyle/>
          <a:p>
            <a:pPr/>
            <a:r>
              <a:t>• The Four Directions (North, South, East, West) are often given powers, which occur either literally or in symbolic form throughout the stories.</a:t>
            </a:r>
          </a:p>
          <a:p>
            <a:pPr lvl="1" marL="868680" indent="-283463">
              <a:spcBef>
                <a:spcPts val="500"/>
              </a:spcBef>
              <a:buClr>
                <a:srgbClr val="FFFFFF"/>
              </a:buClr>
              <a:defRPr sz="2400"/>
            </a:pPr>
            <a:r>
              <a:t>often represented by particular colors, or by animals.</a:t>
            </a:r>
          </a:p>
          <a:p>
            <a:pPr/>
            <a:r>
              <a:t>All Four Directions must be in balance for all to be well with the world.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lvl1pPr>
              <a:defRPr sz="3600"/>
            </a:lvl1pPr>
          </a:lstStyle>
          <a:p>
            <a:pPr/>
            <a:r>
              <a:t>Rhythm and Native American myths</a:t>
            </a:r>
          </a:p>
        </p:txBody>
      </p:sp>
      <p:sp>
        <p:nvSpPr>
          <p:cNvPr id="145" name="Shape 145"/>
          <p:cNvSpPr/>
          <p:nvPr>
            <p:ph type="body" idx="1"/>
          </p:nvPr>
        </p:nvSpPr>
        <p:spPr>
          <a:xfrm>
            <a:off x="457200" y="1600200"/>
            <a:ext cx="8229600" cy="4709160"/>
          </a:xfrm>
          <a:prstGeom prst="rect">
            <a:avLst/>
          </a:prstGeom>
        </p:spPr>
        <p:txBody>
          <a:bodyPr/>
          <a:lstStyle/>
          <a:p>
            <a:pPr/>
            <a:r>
              <a:t>Native Americans often used rhythm to help them remember their very long stories</a:t>
            </a:r>
          </a:p>
          <a:p>
            <a:pPr/>
            <a:r>
              <a:t>Drums and cymbals were used as aids</a:t>
            </a:r>
          </a:p>
          <a:p>
            <a:pPr/>
            <a:r>
              <a:t>Also believed that the drum repetition could enable the singer to communicate with the world of animals, nature, and spirits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defTabSz="667512">
              <a:defRPr sz="2628">
                <a:effectLst>
                  <a:outerShdw sx="100000" sy="100000" kx="0" ky="0" algn="b" rotWithShape="0" blurRad="83439" dist="74168" dir="2700000">
                    <a:srgbClr val="000000">
                      <a:alpha val="40000"/>
                    </a:srgbClr>
                  </a:outerShdw>
                </a:effectLst>
              </a:defRPr>
            </a:pPr>
            <a:r>
              <a:t>Recurring ideas among (even unconnected) Native</a:t>
            </a:r>
            <a:br/>
            <a:r>
              <a:t>American groups</a:t>
            </a:r>
          </a:p>
        </p:txBody>
      </p:sp>
      <p:sp>
        <p:nvSpPr>
          <p:cNvPr id="148" name="Shape 148"/>
          <p:cNvSpPr/>
          <p:nvPr>
            <p:ph type="body" idx="1"/>
          </p:nvPr>
        </p:nvSpPr>
        <p:spPr>
          <a:xfrm>
            <a:off x="457200" y="1600200"/>
            <a:ext cx="8229600" cy="4709160"/>
          </a:xfrm>
          <a:prstGeom prst="rect">
            <a:avLst/>
          </a:prstGeom>
        </p:spPr>
        <p:txBody>
          <a:bodyPr/>
          <a:lstStyle/>
          <a:p>
            <a:pPr/>
            <a:r>
              <a:t>Humans have a connection with nature</a:t>
            </a:r>
          </a:p>
          <a:p>
            <a:pPr/>
            <a:r>
              <a:t>Conflict between ancient customs and modern life, past and present</a:t>
            </a:r>
          </a:p>
          <a:p>
            <a:pPr/>
            <a:r>
              <a:t>Storytelling is important (“The Storyteller…”)</a:t>
            </a:r>
          </a:p>
          <a:p>
            <a:pPr/>
            <a:r>
              <a:t>Life as a circle</a:t>
            </a:r>
          </a:p>
          <a:p>
            <a:pPr/>
            <a:r>
              <a:t>Fire as a symbol</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p>
        </p:txBody>
      </p:sp>
      <p:sp>
        <p:nvSpPr>
          <p:cNvPr id="151" name="Shape 151"/>
          <p:cNvSpPr/>
          <p:nvPr>
            <p:ph type="body" sz="quarter" idx="1"/>
          </p:nvPr>
        </p:nvSpPr>
        <p:spPr>
          <a:xfrm>
            <a:off x="5638800" y="5181599"/>
            <a:ext cx="3048000" cy="1127762"/>
          </a:xfrm>
          <a:prstGeom prst="rect">
            <a:avLst/>
          </a:prstGeom>
        </p:spPr>
        <p:txBody>
          <a:bodyPr/>
          <a:lstStyle/>
          <a:p>
            <a:pPr/>
          </a:p>
        </p:txBody>
      </p:sp>
      <p:pic>
        <p:nvPicPr>
          <p:cNvPr id="152" name="image2.gif" descr="http://www.cogsci.indiana.edu/farg/rehling/nativeAm/namap.gif">
            <a:hlinkClick r:id="rId2" invalidUrl="" action="" tgtFrame="" tooltip="" history="1" highlightClick="0" endSnd="0"/>
          </p:cNvPr>
          <p:cNvPicPr>
            <a:picLocks noChangeAspect="1"/>
          </p:cNvPicPr>
          <p:nvPr/>
        </p:nvPicPr>
        <p:blipFill>
          <a:blip r:embed="rId3">
            <a:extLst/>
          </a:blip>
          <a:stretch>
            <a:fillRect/>
          </a:stretch>
        </p:blipFill>
        <p:spPr>
          <a:xfrm>
            <a:off x="0" y="1295400"/>
            <a:ext cx="9122895" cy="3819525"/>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a:p>
        </p:txBody>
      </p:sp>
      <p:sp>
        <p:nvSpPr>
          <p:cNvPr id="155" name="Shape 155"/>
          <p:cNvSpPr/>
          <p:nvPr>
            <p:ph type="body" idx="1"/>
          </p:nvPr>
        </p:nvSpPr>
        <p:spPr>
          <a:xfrm>
            <a:off x="457200" y="1600200"/>
            <a:ext cx="8229600" cy="4709160"/>
          </a:xfrm>
          <a:prstGeom prst="rect">
            <a:avLst/>
          </a:prstGeom>
        </p:spPr>
        <p:txBody>
          <a:bodyPr/>
          <a:lstStyle/>
          <a:p>
            <a:pPr/>
          </a:p>
        </p:txBody>
      </p:sp>
      <p:pic>
        <p:nvPicPr>
          <p:cNvPr id="156" name="image3.png"/>
          <p:cNvPicPr>
            <a:picLocks noChangeAspect="1"/>
          </p:cNvPicPr>
          <p:nvPr/>
        </p:nvPicPr>
        <p:blipFill>
          <a:blip r:embed="rId2">
            <a:extLst/>
          </a:blip>
          <a:stretch>
            <a:fillRect/>
          </a:stretch>
        </p:blipFill>
        <p:spPr>
          <a:xfrm>
            <a:off x="2587830" y="304800"/>
            <a:ext cx="4169494" cy="2359892"/>
          </a:xfrm>
          <a:prstGeom prst="rect">
            <a:avLst/>
          </a:prstGeom>
          <a:ln w="12700">
            <a:miter lim="400000"/>
          </a:ln>
        </p:spPr>
      </p:pic>
      <p:pic>
        <p:nvPicPr>
          <p:cNvPr id="157" name="image4.png"/>
          <p:cNvPicPr>
            <a:picLocks noChangeAspect="1"/>
          </p:cNvPicPr>
          <p:nvPr/>
        </p:nvPicPr>
        <p:blipFill>
          <a:blip r:embed="rId3">
            <a:extLst/>
          </a:blip>
          <a:stretch>
            <a:fillRect/>
          </a:stretch>
        </p:blipFill>
        <p:spPr>
          <a:xfrm>
            <a:off x="1953754" y="2871977"/>
            <a:ext cx="5437646" cy="3208212"/>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a:p>
        </p:txBody>
      </p:sp>
      <p:pic>
        <p:nvPicPr>
          <p:cNvPr id="160" name="image5.png"/>
          <p:cNvPicPr>
            <a:picLocks noChangeAspect="1"/>
          </p:cNvPicPr>
          <p:nvPr/>
        </p:nvPicPr>
        <p:blipFill>
          <a:blip r:embed="rId2">
            <a:extLst/>
          </a:blip>
          <a:stretch>
            <a:fillRect/>
          </a:stretch>
        </p:blipFill>
        <p:spPr>
          <a:xfrm>
            <a:off x="2819400" y="3131897"/>
            <a:ext cx="5638800" cy="3419830"/>
          </a:xfrm>
          <a:prstGeom prst="rect">
            <a:avLst/>
          </a:prstGeom>
          <a:ln w="12700">
            <a:miter lim="400000"/>
          </a:ln>
        </p:spPr>
      </p:pic>
      <p:pic>
        <p:nvPicPr>
          <p:cNvPr id="161" name="image6.png"/>
          <p:cNvPicPr>
            <a:picLocks noChangeAspect="1"/>
          </p:cNvPicPr>
          <p:nvPr/>
        </p:nvPicPr>
        <p:blipFill>
          <a:blip r:embed="rId3">
            <a:extLst/>
          </a:blip>
          <a:stretch>
            <a:fillRect/>
          </a:stretch>
        </p:blipFill>
        <p:spPr>
          <a:xfrm>
            <a:off x="457200" y="228600"/>
            <a:ext cx="4774406" cy="3182937"/>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p>
        </p:txBody>
      </p:sp>
      <p:sp>
        <p:nvSpPr>
          <p:cNvPr id="164" name="Shape 164"/>
          <p:cNvSpPr/>
          <p:nvPr>
            <p:ph type="body" idx="1"/>
          </p:nvPr>
        </p:nvSpPr>
        <p:spPr>
          <a:xfrm>
            <a:off x="457200" y="1600200"/>
            <a:ext cx="8229600" cy="4709160"/>
          </a:xfrm>
          <a:prstGeom prst="rect">
            <a:avLst/>
          </a:prstGeom>
        </p:spPr>
        <p:txBody>
          <a:bodyPr/>
          <a:lstStyle/>
          <a:p>
            <a:pPr/>
            <a:r>
              <a:rPr u="sng">
                <a:solidFill>
                  <a:srgbClr val="410082"/>
                </a:solidFill>
                <a:uFill>
                  <a:solidFill>
                    <a:srgbClr val="410082"/>
                  </a:solidFill>
                </a:uFill>
                <a:hlinkClick r:id="rId2" invalidUrl="" action="" tgtFrame="" tooltip="" history="1" highlightClick="0" endSnd="0"/>
              </a:rPr>
              <a:t>http://www.youtube.com/watch?v=BNY7L_RdObA</a:t>
            </a:r>
            <a:r>
              <a:t>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defTabSz="832104">
              <a:defRPr sz="3276">
                <a:effectLst>
                  <a:outerShdw sx="100000" sy="100000" kx="0" ky="0" algn="b" rotWithShape="0" blurRad="104013" dist="92456" dir="2700000">
                    <a:srgbClr val="000000">
                      <a:alpha val="40000"/>
                    </a:srgbClr>
                  </a:outerShdw>
                </a:effectLst>
              </a:defRPr>
            </a:pPr>
            <a:r>
              <a:t>Native Americans were on this Continent</a:t>
            </a:r>
            <a:br/>
            <a:r>
              <a:t>CENTURIES before Europeans</a:t>
            </a:r>
          </a:p>
        </p:txBody>
      </p:sp>
      <p:sp>
        <p:nvSpPr>
          <p:cNvPr id="115" name="Shape 115"/>
          <p:cNvSpPr/>
          <p:nvPr>
            <p:ph type="body" idx="1"/>
          </p:nvPr>
        </p:nvSpPr>
        <p:spPr>
          <a:xfrm>
            <a:off x="457200" y="1600200"/>
            <a:ext cx="8229600" cy="4709160"/>
          </a:xfrm>
          <a:prstGeom prst="rect">
            <a:avLst/>
          </a:prstGeom>
        </p:spPr>
        <p:txBody>
          <a:bodyPr/>
          <a:lstStyle/>
          <a:p>
            <a:pPr>
              <a:lnSpc>
                <a:spcPct val="90000"/>
              </a:lnSpc>
              <a:spcBef>
                <a:spcPts val="500"/>
              </a:spcBef>
              <a:defRPr sz="2300"/>
            </a:pPr>
            <a:r>
              <a:t>There were 100s of thriving unique nations</a:t>
            </a:r>
          </a:p>
          <a:p>
            <a:pPr>
              <a:lnSpc>
                <a:spcPct val="90000"/>
              </a:lnSpc>
              <a:spcBef>
                <a:spcPts val="500"/>
              </a:spcBef>
              <a:defRPr sz="2300"/>
            </a:pPr>
            <a:r>
              <a:t>Each had/has its own tradition of literature that was passed down orally</a:t>
            </a:r>
          </a:p>
          <a:p>
            <a:pPr lvl="1" marL="868680" indent="-283463">
              <a:lnSpc>
                <a:spcPct val="90000"/>
              </a:lnSpc>
              <a:spcBef>
                <a:spcPts val="400"/>
              </a:spcBef>
              <a:buClr>
                <a:srgbClr val="FFFFFF"/>
              </a:buClr>
              <a:defRPr sz="2000"/>
            </a:pPr>
            <a:r>
              <a:t>Families kept the tradition going</a:t>
            </a:r>
          </a:p>
          <a:p>
            <a:pPr lvl="1" marL="868680" indent="-283463">
              <a:lnSpc>
                <a:spcPct val="90000"/>
              </a:lnSpc>
              <a:spcBef>
                <a:spcPts val="400"/>
              </a:spcBef>
              <a:buClr>
                <a:srgbClr val="FFFFFF"/>
              </a:buClr>
              <a:defRPr sz="2000"/>
            </a:pPr>
            <a:r>
              <a:t>Ceremonies were another place where oral stories were retold</a:t>
            </a:r>
          </a:p>
          <a:p>
            <a:pPr>
              <a:lnSpc>
                <a:spcPct val="90000"/>
              </a:lnSpc>
              <a:spcBef>
                <a:spcPts val="500"/>
              </a:spcBef>
              <a:defRPr sz="2300"/>
            </a:pPr>
            <a:r>
              <a:t>Myths are an important part of Native American spiritual beliefs</a:t>
            </a:r>
          </a:p>
          <a:p>
            <a:pPr lvl="1" marL="868680" indent="-283463">
              <a:lnSpc>
                <a:spcPct val="90000"/>
              </a:lnSpc>
              <a:spcBef>
                <a:spcPts val="400"/>
              </a:spcBef>
              <a:buClr>
                <a:srgbClr val="FFFFFF"/>
              </a:buClr>
              <a:defRPr sz="2000"/>
            </a:pPr>
            <a:r>
              <a:t>It is unknown where the stories originated</a:t>
            </a:r>
          </a:p>
          <a:p>
            <a:pPr lvl="1" marL="868680" indent="-283463">
              <a:lnSpc>
                <a:spcPct val="90000"/>
              </a:lnSpc>
              <a:spcBef>
                <a:spcPts val="400"/>
              </a:spcBef>
              <a:buClr>
                <a:srgbClr val="FFFFFF"/>
              </a:buClr>
              <a:defRPr sz="2000"/>
            </a:pPr>
            <a:r>
              <a:t>They were written down only in the last 100 years</a:t>
            </a:r>
          </a:p>
          <a:p>
            <a:pPr lvl="1" marL="868680" indent="-283463">
              <a:lnSpc>
                <a:spcPct val="90000"/>
              </a:lnSpc>
              <a:spcBef>
                <a:spcPts val="400"/>
              </a:spcBef>
              <a:buClr>
                <a:srgbClr val="FFFFFF"/>
              </a:buClr>
              <a:defRPr sz="2000"/>
            </a:pPr>
            <a:r>
              <a:t> These stories tell us how the world came to be</a:t>
            </a:r>
          </a:p>
          <a:p>
            <a:pPr lvl="1" marL="868680" indent="-283463">
              <a:lnSpc>
                <a:spcPct val="90000"/>
              </a:lnSpc>
              <a:spcBef>
                <a:spcPts val="400"/>
              </a:spcBef>
              <a:buClr>
                <a:srgbClr val="FFFFFF"/>
              </a:buClr>
              <a:defRPr sz="2000"/>
            </a:pPr>
            <a:r>
              <a:t> Many rely heavily on a reverence of the natural world</a:t>
            </a:r>
          </a:p>
          <a:p>
            <a:pPr marL="411480" indent="-274320">
              <a:lnSpc>
                <a:spcPct val="90000"/>
              </a:lnSpc>
              <a:spcBef>
                <a:spcPts val="500"/>
              </a:spcBef>
              <a:buSzTx/>
              <a:buNone/>
              <a:defRPr sz="1400"/>
            </a:pPr>
          </a:p>
          <a:p>
            <a:pPr marL="411480" indent="-274320">
              <a:lnSpc>
                <a:spcPct val="90000"/>
              </a:lnSpc>
              <a:spcBef>
                <a:spcPts val="500"/>
              </a:spcBef>
              <a:buSzTx/>
              <a:buNone/>
              <a:defRPr sz="1400"/>
            </a:pPr>
          </a:p>
          <a:p>
            <a:pPr marL="411480" indent="-274320">
              <a:lnSpc>
                <a:spcPct val="90000"/>
              </a:lnSpc>
              <a:spcBef>
                <a:spcPts val="200"/>
              </a:spcBef>
              <a:buSzTx/>
              <a:buNone/>
              <a:defRPr sz="1100"/>
            </a:pPr>
            <a:r>
              <a:t>http://www.westlake.k12.oh.us/whsteachers/millerla/Multicultural%20Lit_files/Native%20Amer/Native%20American%20Creation%20Myths%20Basic%20Notes.pdf</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Telling Stories – Native American Mythology</a:t>
            </a:r>
          </a:p>
        </p:txBody>
      </p:sp>
      <p:sp>
        <p:nvSpPr>
          <p:cNvPr id="118" name="Shape 118"/>
          <p:cNvSpPr/>
          <p:nvPr>
            <p:ph type="body" idx="1"/>
          </p:nvPr>
        </p:nvSpPr>
        <p:spPr>
          <a:xfrm>
            <a:off x="457200" y="1600200"/>
            <a:ext cx="8229600" cy="4709160"/>
          </a:xfrm>
          <a:prstGeom prst="rect">
            <a:avLst/>
          </a:prstGeom>
        </p:spPr>
        <p:txBody>
          <a:bodyPr/>
          <a:lstStyle/>
          <a:p>
            <a:pPr>
              <a:lnSpc>
                <a:spcPct val="80000"/>
              </a:lnSpc>
              <a:spcBef>
                <a:spcPts val="500"/>
              </a:spcBef>
              <a:defRPr sz="2100"/>
            </a:pPr>
            <a:r>
              <a:t>Myths and rituals play a central role in traditional Native American cultures</a:t>
            </a:r>
          </a:p>
          <a:p>
            <a:pPr lvl="1" marL="868680" indent="-283463">
              <a:lnSpc>
                <a:spcPct val="80000"/>
              </a:lnSpc>
              <a:spcBef>
                <a:spcPts val="400"/>
              </a:spcBef>
              <a:buClr>
                <a:srgbClr val="FFFFFF"/>
              </a:buClr>
              <a:defRPr sz="1800"/>
            </a:pPr>
            <a:r>
              <a:t>They were important in giving people a sense of order and identity.</a:t>
            </a:r>
          </a:p>
          <a:p>
            <a:pPr lvl="1" marL="868680" indent="-283463">
              <a:lnSpc>
                <a:spcPct val="80000"/>
              </a:lnSpc>
              <a:spcBef>
                <a:spcPts val="400"/>
              </a:spcBef>
              <a:buClr>
                <a:srgbClr val="FFFFFF"/>
              </a:buClr>
              <a:defRPr sz="1800"/>
            </a:pPr>
            <a:r>
              <a:t>They gave people a way to ensure food, explain the unexplainable heal the sick, and teach lessons.</a:t>
            </a:r>
          </a:p>
          <a:p>
            <a:pPr>
              <a:lnSpc>
                <a:spcPct val="80000"/>
              </a:lnSpc>
              <a:spcBef>
                <a:spcPts val="500"/>
              </a:spcBef>
              <a:defRPr sz="2100"/>
            </a:pPr>
            <a:r>
              <a:t> Early Native American tribes passed stories down through oral tradition (telling stories verbally instead of writing them down).</a:t>
            </a:r>
          </a:p>
          <a:p>
            <a:pPr lvl="1" marL="868680" indent="-283463">
              <a:lnSpc>
                <a:spcPct val="80000"/>
              </a:lnSpc>
              <a:spcBef>
                <a:spcPts val="400"/>
              </a:spcBef>
              <a:buClr>
                <a:srgbClr val="FFFFFF"/>
              </a:buClr>
              <a:defRPr sz="1800"/>
            </a:pPr>
            <a:r>
              <a:t> As a result of the oral tradition, there are often many versions of a single myth.</a:t>
            </a:r>
          </a:p>
          <a:p>
            <a:pPr>
              <a:lnSpc>
                <a:spcPct val="80000"/>
              </a:lnSpc>
              <a:spcBef>
                <a:spcPts val="500"/>
              </a:spcBef>
              <a:defRPr sz="2100"/>
            </a:pPr>
            <a:r>
              <a:t>Native American myths were often derived from ceremonial songs and prayers, hero tales, explanations of things in nature, migration stories, historical stories, and poems. Most myths were told through oral tradition.</a:t>
            </a:r>
          </a:p>
          <a:p>
            <a:pPr marL="411480" indent="-274320">
              <a:lnSpc>
                <a:spcPct val="80000"/>
              </a:lnSpc>
              <a:spcBef>
                <a:spcPts val="200"/>
              </a:spcBef>
              <a:buSzTx/>
              <a:buNone/>
              <a:defRPr sz="1200"/>
            </a:pPr>
            <a:r>
              <a:rPr u="sng">
                <a:solidFill>
                  <a:srgbClr val="410082"/>
                </a:solidFill>
                <a:uFill>
                  <a:solidFill>
                    <a:srgbClr val="410082"/>
                  </a:solidFill>
                </a:uFill>
                <a:hlinkClick r:id="rId2" invalidUrl="" action="" tgtFrame="" tooltip="" history="1" highlightClick="0" endSnd="0"/>
              </a:rPr>
              <a:t>http://www.westlake.k12.oh.us/whsteachers/millerla/Multicultural%20Lit_files/Native%20Amer/Native%20American%20Creation%20Myths%20Basic%20Notes.pdf</a:t>
            </a:r>
            <a:r>
              <a:t> http:/www.livingmyths.com/Native.htm</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a:lstStyle/>
          <a:p>
            <a:pPr/>
            <a:r>
              <a:t>Define Myth</a:t>
            </a:r>
          </a:p>
        </p:txBody>
      </p:sp>
      <p:sp>
        <p:nvSpPr>
          <p:cNvPr id="121" name="Shape 121"/>
          <p:cNvSpPr/>
          <p:nvPr>
            <p:ph type="body" idx="1"/>
          </p:nvPr>
        </p:nvSpPr>
        <p:spPr>
          <a:xfrm>
            <a:off x="457200" y="1600200"/>
            <a:ext cx="8229600" cy="4709160"/>
          </a:xfrm>
          <a:prstGeom prst="rect">
            <a:avLst/>
          </a:prstGeom>
        </p:spPr>
        <p:txBody>
          <a:bodyPr/>
          <a:lstStyle/>
          <a:p>
            <a:pPr>
              <a:lnSpc>
                <a:spcPct val="90000"/>
              </a:lnSpc>
              <a:defRPr b="1" sz="2500"/>
            </a:pPr>
            <a:r>
              <a:t>Myth–an anonymous oral story</a:t>
            </a:r>
          </a:p>
          <a:p>
            <a:pPr lvl="1" marL="868680" indent="-283463">
              <a:lnSpc>
                <a:spcPct val="90000"/>
              </a:lnSpc>
              <a:spcBef>
                <a:spcPts val="500"/>
              </a:spcBef>
              <a:buClr>
                <a:srgbClr val="FFFFFF"/>
              </a:buClr>
              <a:defRPr sz="2200"/>
            </a:pPr>
            <a:r>
              <a:t> Relies on the supernatural to explain a natural phenomenon, human behavior, or mystery</a:t>
            </a:r>
          </a:p>
          <a:p>
            <a:pPr>
              <a:lnSpc>
                <a:spcPct val="90000"/>
              </a:lnSpc>
              <a:defRPr b="1" sz="2500"/>
            </a:pPr>
            <a:r>
              <a:t>Purpose</a:t>
            </a:r>
          </a:p>
          <a:p>
            <a:pPr lvl="1" marL="868680" indent="-283463">
              <a:lnSpc>
                <a:spcPct val="90000"/>
              </a:lnSpc>
              <a:spcBef>
                <a:spcPts val="500"/>
              </a:spcBef>
              <a:buClr>
                <a:srgbClr val="FFFFFF"/>
              </a:buClr>
              <a:defRPr sz="2200"/>
            </a:pPr>
            <a:r>
              <a:t>Explains why the world is the way it is/they help make sense of the world</a:t>
            </a:r>
          </a:p>
          <a:p>
            <a:pPr lvl="1" marL="868680" indent="-283463">
              <a:lnSpc>
                <a:spcPct val="90000"/>
              </a:lnSpc>
              <a:spcBef>
                <a:spcPts val="500"/>
              </a:spcBef>
              <a:buClr>
                <a:srgbClr val="FFFFFF"/>
              </a:buClr>
              <a:defRPr sz="2200"/>
            </a:pPr>
          </a:p>
          <a:p>
            <a:pPr lvl="1" marL="868680" indent="-283463">
              <a:lnSpc>
                <a:spcPct val="90000"/>
              </a:lnSpc>
              <a:spcBef>
                <a:spcPts val="500"/>
              </a:spcBef>
              <a:buClr>
                <a:srgbClr val="FFFFFF"/>
              </a:buClr>
              <a:defRPr sz="2200"/>
            </a:pPr>
          </a:p>
          <a:p>
            <a:pPr lvl="1" marL="868680" indent="-283463">
              <a:lnSpc>
                <a:spcPct val="90000"/>
              </a:lnSpc>
              <a:spcBef>
                <a:spcPts val="500"/>
              </a:spcBef>
              <a:buClr>
                <a:srgbClr val="FFFFFF"/>
              </a:buClr>
              <a:defRPr sz="2200"/>
            </a:pPr>
          </a:p>
          <a:p>
            <a:pPr lvl="1" marL="868680" indent="-283463">
              <a:lnSpc>
                <a:spcPct val="90000"/>
              </a:lnSpc>
              <a:spcBef>
                <a:spcPts val="500"/>
              </a:spcBef>
              <a:buClr>
                <a:srgbClr val="FFFFFF"/>
              </a:buClr>
              <a:defRPr sz="2200"/>
            </a:pPr>
          </a:p>
          <a:p>
            <a:pPr lvl="1" marL="868680" indent="-283463">
              <a:lnSpc>
                <a:spcPct val="90000"/>
              </a:lnSpc>
              <a:spcBef>
                <a:spcPts val="500"/>
              </a:spcBef>
              <a:buClr>
                <a:srgbClr val="FFFFFF"/>
              </a:buClr>
              <a:defRPr sz="2200"/>
            </a:pPr>
          </a:p>
          <a:p>
            <a:pPr>
              <a:lnSpc>
                <a:spcPct val="90000"/>
              </a:lnSpc>
              <a:spcBef>
                <a:spcPts val="200"/>
              </a:spcBef>
              <a:defRPr sz="1000"/>
            </a:pPr>
            <a:r>
              <a:t>http://www.westlake.k12.oh.us/whsteachers/millerla/Multicultural%20Lit_files/Native%20Amer/Native%20American%20Creation%20Myths%20Basic%20Notes.pdf</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Totem</a:t>
            </a:r>
          </a:p>
        </p:txBody>
      </p:sp>
      <p:sp>
        <p:nvSpPr>
          <p:cNvPr id="124" name="Shape 124"/>
          <p:cNvSpPr/>
          <p:nvPr>
            <p:ph type="body" idx="1"/>
          </p:nvPr>
        </p:nvSpPr>
        <p:spPr>
          <a:xfrm>
            <a:off x="457200" y="1600200"/>
            <a:ext cx="8229600" cy="4709160"/>
          </a:xfrm>
          <a:prstGeom prst="rect">
            <a:avLst/>
          </a:prstGeom>
        </p:spPr>
        <p:txBody>
          <a:bodyPr/>
          <a:lstStyle/>
          <a:p>
            <a:pPr>
              <a:lnSpc>
                <a:spcPct val="80000"/>
              </a:lnSpc>
              <a:spcBef>
                <a:spcPts val="500"/>
              </a:spcBef>
              <a:defRPr sz="2300"/>
            </a:pPr>
            <a:r>
              <a:t>In many cultures, each group, clan or family would be said to descend from an animal or natural object called the </a:t>
            </a:r>
            <a:r>
              <a:rPr b="1"/>
              <a:t>totem</a:t>
            </a:r>
          </a:p>
          <a:p>
            <a:pPr lvl="1" marL="868680" indent="-283463">
              <a:lnSpc>
                <a:spcPct val="80000"/>
              </a:lnSpc>
              <a:spcBef>
                <a:spcPts val="400"/>
              </a:spcBef>
              <a:buClr>
                <a:srgbClr val="FFFFFF"/>
              </a:buClr>
              <a:defRPr b="1" sz="2000"/>
            </a:pPr>
            <a:r>
              <a:t>Example: the Bear Clan would honor the bear, and it in turn would be </a:t>
            </a:r>
            <a:r>
              <a:rPr b="0"/>
              <a:t>their guardian spirit</a:t>
            </a:r>
          </a:p>
          <a:p>
            <a:pPr>
              <a:lnSpc>
                <a:spcPct val="80000"/>
              </a:lnSpc>
              <a:spcBef>
                <a:spcPts val="500"/>
              </a:spcBef>
              <a:defRPr sz="2300"/>
            </a:pPr>
            <a:r>
              <a:t>That group would be largely responsible for maintaining the myth of the bear</a:t>
            </a:r>
          </a:p>
          <a:p>
            <a:pPr>
              <a:lnSpc>
                <a:spcPct val="80000"/>
              </a:lnSpc>
              <a:spcBef>
                <a:spcPts val="500"/>
              </a:spcBef>
              <a:defRPr sz="2300"/>
            </a:pPr>
            <a:r>
              <a:t>The Mohawks had three clans: the wolf, bear, and turtle</a:t>
            </a:r>
          </a:p>
          <a:p>
            <a:pPr>
              <a:lnSpc>
                <a:spcPct val="80000"/>
              </a:lnSpc>
              <a:spcBef>
                <a:spcPts val="500"/>
              </a:spcBef>
              <a:defRPr sz="2300"/>
            </a:pPr>
            <a:r>
              <a:t>People frequently attributed the characteristics of animals to people</a:t>
            </a:r>
          </a:p>
          <a:p>
            <a:pPr lvl="1" marL="868680" indent="-283463">
              <a:lnSpc>
                <a:spcPct val="80000"/>
              </a:lnSpc>
              <a:spcBef>
                <a:spcPts val="400"/>
              </a:spcBef>
              <a:buClr>
                <a:srgbClr val="FFFFFF"/>
              </a:buClr>
              <a:defRPr b="1" sz="2000"/>
            </a:pPr>
            <a:r>
              <a:t>Example: bear is strong, dangerous; turtle is reserved methodical</a:t>
            </a:r>
          </a:p>
          <a:p>
            <a:pPr lvl="1" marL="283463" indent="301752">
              <a:lnSpc>
                <a:spcPct val="80000"/>
              </a:lnSpc>
              <a:spcBef>
                <a:spcPts val="400"/>
              </a:spcBef>
              <a:buSzTx/>
              <a:buNone/>
              <a:defRPr b="1" sz="2000"/>
            </a:pPr>
          </a:p>
          <a:p>
            <a:pPr>
              <a:lnSpc>
                <a:spcPct val="80000"/>
              </a:lnSpc>
              <a:spcBef>
                <a:spcPts val="200"/>
              </a:spcBef>
              <a:defRPr sz="1100"/>
            </a:pPr>
            <a:r>
              <a:t>http://www.westlake.k12.oh.us/whsteachers/millerla/Multicultural%20Lit_files/Native%20Amer/Native%20American%20Creation%20Myths%20Basic%20Notes.pdf</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lvl1pPr defTabSz="905255">
              <a:defRPr sz="3564">
                <a:effectLst>
                  <a:outerShdw sx="100000" sy="100000" kx="0" ky="0" algn="b" rotWithShape="0" blurRad="113157" dist="100584" dir="2700000">
                    <a:srgbClr val="000000">
                      <a:alpha val="40000"/>
                    </a:srgbClr>
                  </a:outerShdw>
                </a:effectLst>
              </a:defRPr>
            </a:lvl1pPr>
          </a:lstStyle>
          <a:p>
            <a:pPr/>
            <a:r>
              <a:t>Main Types of Native American myths</a:t>
            </a:r>
          </a:p>
        </p:txBody>
      </p:sp>
      <p:sp>
        <p:nvSpPr>
          <p:cNvPr id="127" name="Shape 127"/>
          <p:cNvSpPr/>
          <p:nvPr>
            <p:ph type="body" idx="1"/>
          </p:nvPr>
        </p:nvSpPr>
        <p:spPr>
          <a:xfrm>
            <a:off x="457200" y="1600200"/>
            <a:ext cx="8229600" cy="5029200"/>
          </a:xfrm>
          <a:prstGeom prst="rect">
            <a:avLst/>
          </a:prstGeom>
        </p:spPr>
        <p:txBody>
          <a:bodyPr/>
          <a:lstStyle/>
          <a:p>
            <a:pPr>
              <a:lnSpc>
                <a:spcPct val="80000"/>
              </a:lnSpc>
              <a:spcBef>
                <a:spcPts val="400"/>
              </a:spcBef>
              <a:defRPr sz="1700"/>
            </a:pPr>
            <a:r>
              <a:t>Creation Myth</a:t>
            </a:r>
          </a:p>
          <a:p>
            <a:pPr lvl="1" marL="868680" indent="-283463">
              <a:lnSpc>
                <a:spcPct val="80000"/>
              </a:lnSpc>
              <a:spcBef>
                <a:spcPts val="300"/>
              </a:spcBef>
              <a:buClr>
                <a:srgbClr val="FFFFFF"/>
              </a:buClr>
              <a:defRPr sz="1500"/>
            </a:pPr>
            <a:r>
              <a:t>Explains how human lives came to exist</a:t>
            </a:r>
          </a:p>
          <a:p>
            <a:pPr lvl="1" marL="868680" indent="-283463">
              <a:lnSpc>
                <a:spcPct val="80000"/>
              </a:lnSpc>
              <a:spcBef>
                <a:spcPts val="300"/>
              </a:spcBef>
              <a:buClr>
                <a:srgbClr val="FFFFFF"/>
              </a:buClr>
              <a:defRPr sz="1500"/>
            </a:pPr>
            <a:r>
              <a:t>Explains the workings of the natural world</a:t>
            </a:r>
          </a:p>
          <a:p>
            <a:pPr lvl="1" marL="868680" indent="-283463">
              <a:lnSpc>
                <a:spcPct val="80000"/>
              </a:lnSpc>
              <a:spcBef>
                <a:spcPts val="300"/>
              </a:spcBef>
              <a:buClr>
                <a:srgbClr val="FFFFFF"/>
              </a:buClr>
              <a:defRPr sz="1500"/>
            </a:pPr>
            <a:r>
              <a:t>Supports and validates social customs</a:t>
            </a:r>
          </a:p>
          <a:p>
            <a:pPr lvl="1" marL="868680" indent="-283463">
              <a:lnSpc>
                <a:spcPct val="80000"/>
              </a:lnSpc>
              <a:spcBef>
                <a:spcPts val="300"/>
              </a:spcBef>
              <a:buClr>
                <a:srgbClr val="FFFFFF"/>
              </a:buClr>
              <a:defRPr sz="1500"/>
            </a:pPr>
            <a:r>
              <a:t>Guides people through the trials of living</a:t>
            </a:r>
          </a:p>
          <a:p>
            <a:pPr lvl="1" marL="868680" indent="-283463">
              <a:lnSpc>
                <a:spcPct val="80000"/>
              </a:lnSpc>
              <a:spcBef>
                <a:spcPts val="300"/>
              </a:spcBef>
              <a:buClr>
                <a:srgbClr val="FFFFFF"/>
              </a:buClr>
              <a:defRPr sz="1500"/>
            </a:pPr>
            <a:r>
              <a:t> Instills a sense of the mystery of the universe and attempts to explain that mystery</a:t>
            </a:r>
          </a:p>
          <a:p>
            <a:pPr>
              <a:lnSpc>
                <a:spcPct val="80000"/>
              </a:lnSpc>
              <a:spcBef>
                <a:spcPts val="400"/>
              </a:spcBef>
              <a:defRPr sz="1700"/>
            </a:pPr>
            <a:r>
              <a:t> Origin Myth </a:t>
            </a:r>
          </a:p>
          <a:p>
            <a:pPr lvl="1" marL="868680" indent="-283463">
              <a:lnSpc>
                <a:spcPct val="80000"/>
              </a:lnSpc>
              <a:spcBef>
                <a:spcPts val="300"/>
              </a:spcBef>
              <a:buClr>
                <a:srgbClr val="FFFFFF"/>
              </a:buClr>
              <a:defRPr sz="1500"/>
            </a:pPr>
            <a:r>
              <a:t> Explains why phenomena like the stars, moon, and sky came to be and why certain animals have certain characteristics</a:t>
            </a:r>
          </a:p>
          <a:p>
            <a:pPr>
              <a:lnSpc>
                <a:spcPct val="80000"/>
              </a:lnSpc>
              <a:spcBef>
                <a:spcPts val="400"/>
              </a:spcBef>
              <a:defRPr sz="1700"/>
            </a:pPr>
            <a:r>
              <a:t>Trickster Myth</a:t>
            </a:r>
          </a:p>
          <a:p>
            <a:pPr lvl="1" marL="868680" indent="-283463">
              <a:lnSpc>
                <a:spcPct val="80000"/>
              </a:lnSpc>
              <a:spcBef>
                <a:spcPts val="300"/>
              </a:spcBef>
              <a:buClr>
                <a:srgbClr val="FFFFFF"/>
              </a:buClr>
              <a:defRPr sz="1500"/>
            </a:pPr>
            <a:r>
              <a:t>A trickster is a crafty creature or being who uses cunning to get food, steal precious possessions, or simply cause mischief. He disrupts the order of things, often humiliating others and sometimes himself. In Native American traditions, the trickster takes many forms.</a:t>
            </a:r>
          </a:p>
          <a:p>
            <a:pPr>
              <a:lnSpc>
                <a:spcPct val="80000"/>
              </a:lnSpc>
              <a:spcBef>
                <a:spcPts val="400"/>
              </a:spcBef>
              <a:defRPr sz="1700"/>
            </a:pPr>
            <a:r>
              <a:t>Heroic Journey Myth</a:t>
            </a:r>
          </a:p>
          <a:p>
            <a:pPr lvl="1" marL="868680" indent="-283463">
              <a:lnSpc>
                <a:spcPct val="80000"/>
              </a:lnSpc>
              <a:spcBef>
                <a:spcPts val="300"/>
              </a:spcBef>
              <a:buClr>
                <a:srgbClr val="FFFFFF"/>
              </a:buClr>
              <a:defRPr sz="1500"/>
            </a:pPr>
            <a:r>
              <a:t>Tells about a commonplace hero who finds himself on a journey filled with supernatural experiences and challenges - which he wins – and returns home with the power to improve his fellow man’s lives.</a:t>
            </a:r>
          </a:p>
          <a:p>
            <a:pPr lvl="1" marL="868680" indent="-283463">
              <a:lnSpc>
                <a:spcPct val="80000"/>
              </a:lnSpc>
              <a:spcBef>
                <a:spcPts val="300"/>
              </a:spcBef>
              <a:buClr>
                <a:srgbClr val="FFFFFF"/>
              </a:buClr>
              <a:defRPr sz="1500"/>
            </a:pPr>
          </a:p>
          <a:p>
            <a:pPr lvl="1" marL="868680" indent="-283463">
              <a:lnSpc>
                <a:spcPct val="80000"/>
              </a:lnSpc>
              <a:spcBef>
                <a:spcPts val="300"/>
              </a:spcBef>
              <a:buClr>
                <a:srgbClr val="FFFFFF"/>
              </a:buClr>
              <a:defRPr sz="1500"/>
            </a:pPr>
          </a:p>
          <a:p>
            <a:pPr>
              <a:lnSpc>
                <a:spcPct val="80000"/>
              </a:lnSpc>
              <a:spcBef>
                <a:spcPts val="200"/>
              </a:spcBef>
              <a:defRPr sz="1100"/>
            </a:pPr>
            <a:r>
              <a:t>http://www.indiebound.org/book/9781555917241</a:t>
            </a:r>
            <a:endParaRPr sz="1700"/>
          </a:p>
          <a:p>
            <a:pPr>
              <a:lnSpc>
                <a:spcPct val="80000"/>
              </a:lnSpc>
              <a:spcBef>
                <a:spcPts val="200"/>
              </a:spcBef>
              <a:defRPr sz="1100"/>
            </a:pPr>
            <a:r>
              <a:t>http://www.westlake.k12.oh.us/whsteachers/millerla/Multicultural%20Lit_files/Native%20Amer/Native%20American%20Creation%20Myths%20Basic%20Notes.pdf</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Trickster Myths</a:t>
            </a:r>
          </a:p>
        </p:txBody>
      </p:sp>
      <p:sp>
        <p:nvSpPr>
          <p:cNvPr id="130" name="Shape 130"/>
          <p:cNvSpPr/>
          <p:nvPr>
            <p:ph type="body" idx="1"/>
          </p:nvPr>
        </p:nvSpPr>
        <p:spPr>
          <a:xfrm>
            <a:off x="457200" y="1600200"/>
            <a:ext cx="8229600" cy="4709160"/>
          </a:xfrm>
          <a:prstGeom prst="rect">
            <a:avLst/>
          </a:prstGeom>
        </p:spPr>
        <p:txBody>
          <a:bodyPr/>
          <a:lstStyle/>
          <a:p>
            <a:pPr>
              <a:lnSpc>
                <a:spcPct val="80000"/>
              </a:lnSpc>
              <a:spcBef>
                <a:spcPts val="500"/>
              </a:spcBef>
              <a:defRPr sz="2300"/>
            </a:pPr>
            <a:r>
              <a:t>Are important part of Native American mythology</a:t>
            </a:r>
          </a:p>
          <a:p>
            <a:pPr lvl="1" marL="868680" indent="-283463">
              <a:lnSpc>
                <a:spcPct val="80000"/>
              </a:lnSpc>
              <a:spcBef>
                <a:spcPts val="400"/>
              </a:spcBef>
              <a:buClr>
                <a:srgbClr val="FFFFFF"/>
              </a:buClr>
              <a:defRPr sz="2000"/>
            </a:pPr>
            <a:r>
              <a:t>The Trickster is an animal with two sides to its personality</a:t>
            </a:r>
          </a:p>
          <a:p>
            <a:pPr lvl="1" marL="868680" indent="-283463">
              <a:lnSpc>
                <a:spcPct val="80000"/>
              </a:lnSpc>
              <a:spcBef>
                <a:spcPts val="400"/>
              </a:spcBef>
              <a:buClr>
                <a:srgbClr val="FFFFFF"/>
              </a:buClr>
              <a:defRPr sz="2000"/>
            </a:pPr>
            <a:r>
              <a:t>They create trouble and chaos and reveal wisdom</a:t>
            </a:r>
          </a:p>
          <a:p>
            <a:pPr lvl="1" marL="868680" indent="-283463">
              <a:lnSpc>
                <a:spcPct val="80000"/>
              </a:lnSpc>
              <a:spcBef>
                <a:spcPts val="400"/>
              </a:spcBef>
              <a:buClr>
                <a:srgbClr val="FFFFFF"/>
              </a:buClr>
              <a:defRPr sz="2000"/>
            </a:pPr>
            <a:r>
              <a:t>Often is a coyote, a raven or a mink</a:t>
            </a:r>
          </a:p>
          <a:p>
            <a:pPr lvl="1" marL="868680" indent="-283463">
              <a:lnSpc>
                <a:spcPct val="80000"/>
              </a:lnSpc>
              <a:spcBef>
                <a:spcPts val="400"/>
              </a:spcBef>
              <a:buClr>
                <a:srgbClr val="FFFFFF"/>
              </a:buClr>
              <a:defRPr b="1" sz="2000" u="sng"/>
            </a:pPr>
            <a:r>
              <a:t>Main difference between tales and myths: myths were regarded as truth, tales as fiction</a:t>
            </a:r>
          </a:p>
          <a:p>
            <a:pPr>
              <a:lnSpc>
                <a:spcPct val="80000"/>
              </a:lnSpc>
              <a:spcBef>
                <a:spcPts val="500"/>
              </a:spcBef>
              <a:defRPr sz="2300"/>
            </a:pPr>
            <a:r>
              <a:t>Characteristics:</a:t>
            </a:r>
          </a:p>
          <a:p>
            <a:pPr lvl="1" marL="868680" indent="-283463">
              <a:lnSpc>
                <a:spcPct val="80000"/>
              </a:lnSpc>
              <a:spcBef>
                <a:spcPts val="400"/>
              </a:spcBef>
              <a:buClr>
                <a:srgbClr val="FFFFFF"/>
              </a:buClr>
              <a:defRPr sz="2000"/>
            </a:pPr>
            <a:r>
              <a:t>Magic</a:t>
            </a:r>
          </a:p>
          <a:p>
            <a:pPr lvl="1" marL="868680" indent="-283463">
              <a:lnSpc>
                <a:spcPct val="80000"/>
              </a:lnSpc>
              <a:spcBef>
                <a:spcPts val="400"/>
              </a:spcBef>
              <a:buClr>
                <a:srgbClr val="FFFFFF"/>
              </a:buClr>
              <a:defRPr sz="2000"/>
            </a:pPr>
            <a:r>
              <a:t>Trickery</a:t>
            </a:r>
          </a:p>
          <a:p>
            <a:pPr lvl="1" marL="868680" indent="-283463">
              <a:lnSpc>
                <a:spcPct val="80000"/>
              </a:lnSpc>
              <a:spcBef>
                <a:spcPts val="400"/>
              </a:spcBef>
              <a:buClr>
                <a:srgbClr val="FFFFFF"/>
              </a:buClr>
              <a:defRPr sz="2000"/>
            </a:pPr>
            <a:r>
              <a:t>Violence</a:t>
            </a:r>
          </a:p>
          <a:p>
            <a:pPr>
              <a:lnSpc>
                <a:spcPct val="80000"/>
              </a:lnSpc>
              <a:spcBef>
                <a:spcPts val="500"/>
              </a:spcBef>
              <a:defRPr sz="2300"/>
            </a:pPr>
            <a:r>
              <a:t>Purpose:</a:t>
            </a:r>
          </a:p>
          <a:p>
            <a:pPr lvl="1" marL="868680" indent="-283463">
              <a:lnSpc>
                <a:spcPct val="80000"/>
              </a:lnSpc>
              <a:spcBef>
                <a:spcPts val="400"/>
              </a:spcBef>
              <a:buClr>
                <a:srgbClr val="FFFFFF"/>
              </a:buClr>
              <a:defRPr sz="2000"/>
            </a:pPr>
            <a:r>
              <a:t>To explain the origins of some aspect of the natural world and/or teach a lesson</a:t>
            </a:r>
          </a:p>
          <a:p>
            <a:pPr lvl="1" marL="283463" indent="301752">
              <a:lnSpc>
                <a:spcPct val="80000"/>
              </a:lnSpc>
              <a:spcBef>
                <a:spcPts val="400"/>
              </a:spcBef>
              <a:buSzTx/>
              <a:buNone/>
              <a:defRPr sz="2000"/>
            </a:pPr>
          </a:p>
          <a:p>
            <a:pPr>
              <a:lnSpc>
                <a:spcPct val="80000"/>
              </a:lnSpc>
              <a:spcBef>
                <a:spcPts val="200"/>
              </a:spcBef>
              <a:defRPr sz="1100"/>
            </a:pPr>
            <a:r>
              <a:t>http://www.westlake.k12.oh.us/whsteachers/millerla/Multicultural%20Lit_files/Native%20Amer/Native%20American%20Creation%20Myths%20Basic%20Notes.pdf</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Trickster Tales : Key Terms</a:t>
            </a:r>
          </a:p>
        </p:txBody>
      </p:sp>
      <p:sp>
        <p:nvSpPr>
          <p:cNvPr id="133" name="Shape 133"/>
          <p:cNvSpPr/>
          <p:nvPr>
            <p:ph type="body" idx="1"/>
          </p:nvPr>
        </p:nvSpPr>
        <p:spPr>
          <a:xfrm>
            <a:off x="457200" y="1600200"/>
            <a:ext cx="8229600" cy="4709160"/>
          </a:xfrm>
          <a:prstGeom prst="rect">
            <a:avLst/>
          </a:prstGeom>
        </p:spPr>
        <p:txBody>
          <a:bodyPr/>
          <a:lstStyle/>
          <a:p>
            <a:pPr/>
            <a:r>
              <a:t>Animal People –the first inhabitants of the world; spirit beings that could take the shape of human or animal (ie: coyote)</a:t>
            </a:r>
          </a:p>
          <a:p>
            <a:pPr/>
            <a:r>
              <a:t>Anthropomorphism–giving human behavior, characteristics, or motivations to inanimate objects, animals, or natural phenomena.</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Emphasis on the Spiritual</a:t>
            </a:r>
          </a:p>
        </p:txBody>
      </p:sp>
      <p:sp>
        <p:nvSpPr>
          <p:cNvPr id="136" name="Shape 136"/>
          <p:cNvSpPr/>
          <p:nvPr>
            <p:ph type="body" idx="1"/>
          </p:nvPr>
        </p:nvSpPr>
        <p:spPr>
          <a:xfrm>
            <a:off x="457200" y="1600200"/>
            <a:ext cx="8229600" cy="4709160"/>
          </a:xfrm>
          <a:prstGeom prst="rect">
            <a:avLst/>
          </a:prstGeom>
        </p:spPr>
        <p:txBody>
          <a:bodyPr/>
          <a:lstStyle/>
          <a:p>
            <a:pPr>
              <a:defRPr sz="2500"/>
            </a:pPr>
            <a:r>
              <a:t>Native American myths often emphasize a strong spiritual bond between the creator, humanity and the natural world.</a:t>
            </a:r>
          </a:p>
          <a:p>
            <a:pPr>
              <a:defRPr sz="2500"/>
            </a:pPr>
            <a:r>
              <a:t>It’s the duty of humanity to maintain a balance between these entities.</a:t>
            </a:r>
          </a:p>
          <a:p>
            <a:pPr>
              <a:defRPr sz="2500"/>
            </a:pPr>
            <a:r>
              <a:t>Among all tribes there is a strong sense that behind all individual spirits and personifications of the divine, there is a single creative life-force, sometimes called ‘the Great Mystery’, which expresses itself throughout the universe, in every human, animal, tree and grain of sand.</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Book Antiqua"/>
        <a:ea typeface="Book Antiqua"/>
        <a:cs typeface="Book Antiqua"/>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190500" dist="228600" dir="2700000">
            <a:srgbClr val="000000">
              <a:alpha val="255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127000" dist="101600" dir="27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Book Antiqua"/>
        <a:ea typeface="Book Antiqua"/>
        <a:cs typeface="Book Antiqua"/>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190500" dist="228600" dir="2700000">
            <a:srgbClr val="000000">
              <a:alpha val="255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127000" dist="101600" dir="27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